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7" r:id="rId9"/>
    <p:sldId id="266" r:id="rId10"/>
    <p:sldId id="258" r:id="rId11"/>
    <p:sldId id="259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B4149-3D7B-46B1-9DB5-FA6886B9968B}" v="13" dt="2023-01-17T18:37:45.002"/>
    <p1510:client id="{C9E30BC9-21FF-4E34-B270-FD634AF98ADD}" v="83" dt="2023-01-17T17:58:58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st korisnik" providerId="Windows Live" clId="Web-{C9E30BC9-21FF-4E34-B270-FD634AF98ADD}"/>
    <pc:docChg chg="addSld modSld">
      <pc:chgData name="Gost korisnik" userId="" providerId="Windows Live" clId="Web-{C9E30BC9-21FF-4E34-B270-FD634AF98ADD}" dt="2023-01-17T17:58:58.930" v="78" actId="1076"/>
      <pc:docMkLst>
        <pc:docMk/>
      </pc:docMkLst>
      <pc:sldChg chg="addSp delSp modSp new">
        <pc:chgData name="Gost korisnik" userId="" providerId="Windows Live" clId="Web-{C9E30BC9-21FF-4E34-B270-FD634AF98ADD}" dt="2023-01-17T17:53:24.928" v="43" actId="1076"/>
        <pc:sldMkLst>
          <pc:docMk/>
          <pc:sldMk cId="960487307" sldId="260"/>
        </pc:sldMkLst>
        <pc:spChg chg="mod">
          <ac:chgData name="Gost korisnik" userId="" providerId="Windows Live" clId="Web-{C9E30BC9-21FF-4E34-B270-FD634AF98ADD}" dt="2023-01-17T17:46:01.425" v="4" actId="20577"/>
          <ac:spMkLst>
            <pc:docMk/>
            <pc:sldMk cId="960487307" sldId="260"/>
            <ac:spMk id="2" creationId="{3CC2AD8C-5058-88B2-2067-4B1B74A9A709}"/>
          </ac:spMkLst>
        </pc:spChg>
        <pc:spChg chg="del">
          <ac:chgData name="Gost korisnik" userId="" providerId="Windows Live" clId="Web-{C9E30BC9-21FF-4E34-B270-FD634AF98ADD}" dt="2023-01-17T17:49:35.380" v="5"/>
          <ac:spMkLst>
            <pc:docMk/>
            <pc:sldMk cId="960487307" sldId="260"/>
            <ac:spMk id="3" creationId="{99CDC96F-AD9F-57BC-39CF-673FF323DA59}"/>
          </ac:spMkLst>
        </pc:spChg>
        <pc:picChg chg="add mod ord">
          <ac:chgData name="Gost korisnik" userId="" providerId="Windows Live" clId="Web-{C9E30BC9-21FF-4E34-B270-FD634AF98ADD}" dt="2023-01-17T17:52:13.943" v="30" actId="1076"/>
          <ac:picMkLst>
            <pc:docMk/>
            <pc:sldMk cId="960487307" sldId="260"/>
            <ac:picMk id="4" creationId="{4A5175AC-17FC-DD91-233B-44BD96DAC8BD}"/>
          </ac:picMkLst>
        </pc:picChg>
        <pc:picChg chg="add mod">
          <ac:chgData name="Gost korisnik" userId="" providerId="Windows Live" clId="Web-{C9E30BC9-21FF-4E34-B270-FD634AF98ADD}" dt="2023-01-17T17:53:22.756" v="42" actId="1076"/>
          <ac:picMkLst>
            <pc:docMk/>
            <pc:sldMk cId="960487307" sldId="260"/>
            <ac:picMk id="5" creationId="{EA8764FA-A5BD-D9C9-D488-77B77A4CE6D6}"/>
          </ac:picMkLst>
        </pc:picChg>
        <pc:picChg chg="add mod">
          <ac:chgData name="Gost korisnik" userId="" providerId="Windows Live" clId="Web-{C9E30BC9-21FF-4E34-B270-FD634AF98ADD}" dt="2023-01-17T17:53:24.928" v="43" actId="1076"/>
          <ac:picMkLst>
            <pc:docMk/>
            <pc:sldMk cId="960487307" sldId="260"/>
            <ac:picMk id="6" creationId="{1C0857E3-F567-11FF-0A38-EE45FF4B9D85}"/>
          </ac:picMkLst>
        </pc:picChg>
      </pc:sldChg>
      <pc:sldChg chg="addSp delSp modSp new">
        <pc:chgData name="Gost korisnik" userId="" providerId="Windows Live" clId="Web-{C9E30BC9-21FF-4E34-B270-FD634AF98ADD}" dt="2023-01-17T17:58:58.930" v="78" actId="1076"/>
        <pc:sldMkLst>
          <pc:docMk/>
          <pc:sldMk cId="3836108796" sldId="261"/>
        </pc:sldMkLst>
        <pc:spChg chg="mod">
          <ac:chgData name="Gost korisnik" userId="" providerId="Windows Live" clId="Web-{C9E30BC9-21FF-4E34-B270-FD634AF98ADD}" dt="2023-01-17T17:58:21.680" v="67" actId="20577"/>
          <ac:spMkLst>
            <pc:docMk/>
            <pc:sldMk cId="3836108796" sldId="261"/>
            <ac:spMk id="2" creationId="{3ECEE557-8F01-F1EF-F15E-BCCBA2F88F13}"/>
          </ac:spMkLst>
        </pc:spChg>
        <pc:spChg chg="del">
          <ac:chgData name="Gost korisnik" userId="" providerId="Windows Live" clId="Web-{C9E30BC9-21FF-4E34-B270-FD634AF98ADD}" dt="2023-01-17T17:55:34.085" v="57"/>
          <ac:spMkLst>
            <pc:docMk/>
            <pc:sldMk cId="3836108796" sldId="261"/>
            <ac:spMk id="3" creationId="{0B8EE5F2-1320-E09D-2D40-5A021FA12EE5}"/>
          </ac:spMkLst>
        </pc:spChg>
        <pc:spChg chg="add del mod">
          <ac:chgData name="Gost korisnik" userId="" providerId="Windows Live" clId="Web-{C9E30BC9-21FF-4E34-B270-FD634AF98ADD}" dt="2023-01-17T17:58:23.664" v="68"/>
          <ac:spMkLst>
            <pc:docMk/>
            <pc:sldMk cId="3836108796" sldId="261"/>
            <ac:spMk id="6" creationId="{3C9C4154-B5D4-2A4A-608F-DCA19C2BB402}"/>
          </ac:spMkLst>
        </pc:spChg>
        <pc:picChg chg="add del mod ord">
          <ac:chgData name="Gost korisnik" userId="" providerId="Windows Live" clId="Web-{C9E30BC9-21FF-4E34-B270-FD634AF98ADD}" dt="2023-01-17T17:56:03.788" v="60"/>
          <ac:picMkLst>
            <pc:docMk/>
            <pc:sldMk cId="3836108796" sldId="261"/>
            <ac:picMk id="4" creationId="{7FCEF34D-7605-EA25-CA38-138211BCECE7}"/>
          </ac:picMkLst>
        </pc:picChg>
        <pc:picChg chg="add mod ord">
          <ac:chgData name="Gost korisnik" userId="" providerId="Windows Live" clId="Web-{C9E30BC9-21FF-4E34-B270-FD634AF98ADD}" dt="2023-01-17T17:58:29.180" v="71" actId="1076"/>
          <ac:picMkLst>
            <pc:docMk/>
            <pc:sldMk cId="3836108796" sldId="261"/>
            <ac:picMk id="7" creationId="{BD62F135-322E-BB8D-2755-32FFDABD0C17}"/>
          </ac:picMkLst>
        </pc:picChg>
        <pc:picChg chg="add mod">
          <ac:chgData name="Gost korisnik" userId="" providerId="Windows Live" clId="Web-{C9E30BC9-21FF-4E34-B270-FD634AF98ADD}" dt="2023-01-17T17:58:58.930" v="78" actId="1076"/>
          <ac:picMkLst>
            <pc:docMk/>
            <pc:sldMk cId="3836108796" sldId="261"/>
            <ac:picMk id="8" creationId="{8CA8B01B-43AB-DBA1-B785-5A25DD002424}"/>
          </ac:picMkLst>
        </pc:picChg>
      </pc:sldChg>
    </pc:docChg>
  </pc:docChgLst>
  <pc:docChgLst>
    <pc:chgData name="Antonia Meštrović" userId="5401985c3d471f0c" providerId="LiveId" clId="{A62B4149-3D7B-46B1-9DB5-FA6886B9968B}"/>
    <pc:docChg chg="custSel addSld delSld modSld sldOrd">
      <pc:chgData name="Antonia Meštrović" userId="5401985c3d471f0c" providerId="LiveId" clId="{A62B4149-3D7B-46B1-9DB5-FA6886B9968B}" dt="2023-01-17T18:38:04.371" v="477" actId="1076"/>
      <pc:docMkLst>
        <pc:docMk/>
      </pc:docMkLst>
      <pc:sldChg chg="addSp delSp modSp mod ord delAnim modAnim">
        <pc:chgData name="Antonia Meštrović" userId="5401985c3d471f0c" providerId="LiveId" clId="{A62B4149-3D7B-46B1-9DB5-FA6886B9968B}" dt="2023-01-17T18:17:04.494" v="331"/>
        <pc:sldMkLst>
          <pc:docMk/>
          <pc:sldMk cId="3196662748" sldId="257"/>
        </pc:sldMkLst>
        <pc:picChg chg="add mod modCrop">
          <ac:chgData name="Antonia Meštrović" userId="5401985c3d471f0c" providerId="LiveId" clId="{A62B4149-3D7B-46B1-9DB5-FA6886B9968B}" dt="2023-01-16T07:55:59.352" v="7" actId="1076"/>
          <ac:picMkLst>
            <pc:docMk/>
            <pc:sldMk cId="3196662748" sldId="257"/>
            <ac:picMk id="3" creationId="{1C12FC3A-E792-3EDC-AAB3-454EBD7F9C2B}"/>
          </ac:picMkLst>
        </pc:picChg>
        <pc:picChg chg="del">
          <ac:chgData name="Antonia Meštrović" userId="5401985c3d471f0c" providerId="LiveId" clId="{A62B4149-3D7B-46B1-9DB5-FA6886B9968B}" dt="2023-01-16T07:55:27.023" v="0" actId="478"/>
          <ac:picMkLst>
            <pc:docMk/>
            <pc:sldMk cId="3196662748" sldId="257"/>
            <ac:picMk id="4" creationId="{EC681F33-EA59-92B9-48D5-792D2EB26BFA}"/>
          </ac:picMkLst>
        </pc:picChg>
      </pc:sldChg>
      <pc:sldChg chg="addSp delSp modSp mod delAnim modAnim">
        <pc:chgData name="Antonia Meštrović" userId="5401985c3d471f0c" providerId="LiveId" clId="{A62B4149-3D7B-46B1-9DB5-FA6886B9968B}" dt="2023-01-17T18:27:42.845" v="411" actId="1076"/>
        <pc:sldMkLst>
          <pc:docMk/>
          <pc:sldMk cId="668147248" sldId="258"/>
        </pc:sldMkLst>
        <pc:spChg chg="mod">
          <ac:chgData name="Antonia Meštrović" userId="5401985c3d471f0c" providerId="LiveId" clId="{A62B4149-3D7B-46B1-9DB5-FA6886B9968B}" dt="2023-01-17T18:27:20.490" v="404" actId="20577"/>
          <ac:spMkLst>
            <pc:docMk/>
            <pc:sldMk cId="668147248" sldId="258"/>
            <ac:spMk id="2" creationId="{5507D0A2-4799-5956-0813-AA4CC145A785}"/>
          </ac:spMkLst>
        </pc:spChg>
        <pc:picChg chg="add del mod">
          <ac:chgData name="Antonia Meštrović" userId="5401985c3d471f0c" providerId="LiveId" clId="{A62B4149-3D7B-46B1-9DB5-FA6886B9968B}" dt="2023-01-17T18:26:22.875" v="403" actId="478"/>
          <ac:picMkLst>
            <pc:docMk/>
            <pc:sldMk cId="668147248" sldId="258"/>
            <ac:picMk id="3" creationId="{4C4FC0AD-BB0B-FD7E-C583-938EBA1113F1}"/>
          </ac:picMkLst>
        </pc:picChg>
        <pc:picChg chg="del">
          <ac:chgData name="Antonia Meštrović" userId="5401985c3d471f0c" providerId="LiveId" clId="{A62B4149-3D7B-46B1-9DB5-FA6886B9968B}" dt="2023-01-16T07:56:02.342" v="8" actId="478"/>
          <ac:picMkLst>
            <pc:docMk/>
            <pc:sldMk cId="668147248" sldId="258"/>
            <ac:picMk id="3" creationId="{9342ACD1-F23A-E349-FF46-76A74F44CA4F}"/>
          </ac:picMkLst>
        </pc:picChg>
        <pc:picChg chg="add del mod modCrop">
          <ac:chgData name="Antonia Meštrović" userId="5401985c3d471f0c" providerId="LiveId" clId="{A62B4149-3D7B-46B1-9DB5-FA6886B9968B}" dt="2023-01-17T18:20:38.523" v="332" actId="478"/>
          <ac:picMkLst>
            <pc:docMk/>
            <pc:sldMk cId="668147248" sldId="258"/>
            <ac:picMk id="4" creationId="{8049B608-C138-2FB7-4EDD-84C3CB3B9BCF}"/>
          </ac:picMkLst>
        </pc:picChg>
        <pc:picChg chg="add mod modCrop">
          <ac:chgData name="Antonia Meštrović" userId="5401985c3d471f0c" providerId="LiveId" clId="{A62B4149-3D7B-46B1-9DB5-FA6886B9968B}" dt="2023-01-17T18:27:42.845" v="411" actId="1076"/>
          <ac:picMkLst>
            <pc:docMk/>
            <pc:sldMk cId="668147248" sldId="258"/>
            <ac:picMk id="5" creationId="{62BF9E5D-6A8C-8EA8-D739-77303560FD0A}"/>
          </ac:picMkLst>
        </pc:picChg>
      </pc:sldChg>
      <pc:sldChg chg="addSp delSp modSp mod delAnim modAnim">
        <pc:chgData name="Antonia Meštrović" userId="5401985c3d471f0c" providerId="LiveId" clId="{A62B4149-3D7B-46B1-9DB5-FA6886B9968B}" dt="2023-01-17T18:38:04.371" v="477" actId="1076"/>
        <pc:sldMkLst>
          <pc:docMk/>
          <pc:sldMk cId="2297491077" sldId="259"/>
        </pc:sldMkLst>
        <pc:spChg chg="mod">
          <ac:chgData name="Antonia Meštrović" userId="5401985c3d471f0c" providerId="LiveId" clId="{A62B4149-3D7B-46B1-9DB5-FA6886B9968B}" dt="2023-01-17T18:37:37.584" v="465" actId="20577"/>
          <ac:spMkLst>
            <pc:docMk/>
            <pc:sldMk cId="2297491077" sldId="259"/>
            <ac:spMk id="2" creationId="{7228747D-486E-9AEE-E273-F5908E8C889F}"/>
          </ac:spMkLst>
        </pc:spChg>
        <pc:picChg chg="add del mod modCrop">
          <ac:chgData name="Antonia Meštrović" userId="5401985c3d471f0c" providerId="LiveId" clId="{A62B4149-3D7B-46B1-9DB5-FA6886B9968B}" dt="2023-01-17T18:37:09.296" v="412" actId="478"/>
          <ac:picMkLst>
            <pc:docMk/>
            <pc:sldMk cId="2297491077" sldId="259"/>
            <ac:picMk id="3" creationId="{09029D2D-B71B-40D3-1BE7-4FA96B5B7388}"/>
          </ac:picMkLst>
        </pc:picChg>
        <pc:picChg chg="add mod modCrop">
          <ac:chgData name="Antonia Meštrović" userId="5401985c3d471f0c" providerId="LiveId" clId="{A62B4149-3D7B-46B1-9DB5-FA6886B9968B}" dt="2023-01-17T18:38:04.371" v="477" actId="1076"/>
          <ac:picMkLst>
            <pc:docMk/>
            <pc:sldMk cId="2297491077" sldId="259"/>
            <ac:picMk id="4" creationId="{1A374DBB-5C18-07F1-23BA-AAE5C4D318FD}"/>
          </ac:picMkLst>
        </pc:picChg>
      </pc:sldChg>
      <pc:sldChg chg="addSp modSp new mod">
        <pc:chgData name="Antonia Meštrović" userId="5401985c3d471f0c" providerId="LiveId" clId="{A62B4149-3D7B-46B1-9DB5-FA6886B9968B}" dt="2023-01-17T18:06:57.207" v="144" actId="20577"/>
        <pc:sldMkLst>
          <pc:docMk/>
          <pc:sldMk cId="3502225727" sldId="262"/>
        </pc:sldMkLst>
        <pc:spChg chg="mod">
          <ac:chgData name="Antonia Meštrović" userId="5401985c3d471f0c" providerId="LiveId" clId="{A62B4149-3D7B-46B1-9DB5-FA6886B9968B}" dt="2023-01-17T18:06:57.207" v="144" actId="20577"/>
          <ac:spMkLst>
            <pc:docMk/>
            <pc:sldMk cId="3502225727" sldId="262"/>
            <ac:spMk id="2" creationId="{AE81BCEA-EBEB-982B-8AD7-71CC87BD5FF5}"/>
          </ac:spMkLst>
        </pc:spChg>
        <pc:picChg chg="add mod">
          <ac:chgData name="Antonia Meštrović" userId="5401985c3d471f0c" providerId="LiveId" clId="{A62B4149-3D7B-46B1-9DB5-FA6886B9968B}" dt="2023-01-17T18:04:46.730" v="89" actId="1076"/>
          <ac:picMkLst>
            <pc:docMk/>
            <pc:sldMk cId="3502225727" sldId="262"/>
            <ac:picMk id="4" creationId="{F5661FF7-DA0C-2D37-4602-9BC7CE4D48C4}"/>
          </ac:picMkLst>
        </pc:picChg>
      </pc:sldChg>
      <pc:sldChg chg="addSp modSp new mod">
        <pc:chgData name="Antonia Meštrović" userId="5401985c3d471f0c" providerId="LiveId" clId="{A62B4149-3D7B-46B1-9DB5-FA6886B9968B}" dt="2023-01-17T18:07:07.717" v="147" actId="1076"/>
        <pc:sldMkLst>
          <pc:docMk/>
          <pc:sldMk cId="3933355510" sldId="263"/>
        </pc:sldMkLst>
        <pc:spChg chg="mod">
          <ac:chgData name="Antonia Meštrović" userId="5401985c3d471f0c" providerId="LiveId" clId="{A62B4149-3D7B-46B1-9DB5-FA6886B9968B}" dt="2023-01-17T18:07:03.106" v="145"/>
          <ac:spMkLst>
            <pc:docMk/>
            <pc:sldMk cId="3933355510" sldId="263"/>
            <ac:spMk id="2" creationId="{08E0C615-1422-4238-A3E8-E0143489C257}"/>
          </ac:spMkLst>
        </pc:spChg>
        <pc:picChg chg="add mod">
          <ac:chgData name="Antonia Meštrović" userId="5401985c3d471f0c" providerId="LiveId" clId="{A62B4149-3D7B-46B1-9DB5-FA6886B9968B}" dt="2023-01-17T18:07:07.717" v="147" actId="1076"/>
          <ac:picMkLst>
            <pc:docMk/>
            <pc:sldMk cId="3933355510" sldId="263"/>
            <ac:picMk id="4" creationId="{C1F6F8D2-AFA1-A4B2-9782-09DBA2D2D355}"/>
          </ac:picMkLst>
        </pc:picChg>
      </pc:sldChg>
      <pc:sldChg chg="addSp modSp new mod">
        <pc:chgData name="Antonia Meštrović" userId="5401985c3d471f0c" providerId="LiveId" clId="{A62B4149-3D7B-46B1-9DB5-FA6886B9968B}" dt="2023-01-17T18:16:43.842" v="329" actId="1076"/>
        <pc:sldMkLst>
          <pc:docMk/>
          <pc:sldMk cId="630659403" sldId="264"/>
        </pc:sldMkLst>
        <pc:spChg chg="mod">
          <ac:chgData name="Antonia Meštrović" userId="5401985c3d471f0c" providerId="LiveId" clId="{A62B4149-3D7B-46B1-9DB5-FA6886B9968B}" dt="2023-01-17T18:16:36.722" v="326" actId="20577"/>
          <ac:spMkLst>
            <pc:docMk/>
            <pc:sldMk cId="630659403" sldId="264"/>
            <ac:spMk id="2" creationId="{93071E18-C011-B66A-8DAA-DED5FF6D6E5C}"/>
          </ac:spMkLst>
        </pc:spChg>
        <pc:spChg chg="add mod">
          <ac:chgData name="Antonia Meštrović" userId="5401985c3d471f0c" providerId="LiveId" clId="{A62B4149-3D7B-46B1-9DB5-FA6886B9968B}" dt="2023-01-17T18:16:43.842" v="329" actId="1076"/>
          <ac:spMkLst>
            <pc:docMk/>
            <pc:sldMk cId="630659403" sldId="264"/>
            <ac:spMk id="4" creationId="{0B84DB0E-1FFD-4D95-E1BA-A67CA02F55F4}"/>
          </ac:spMkLst>
        </pc:spChg>
        <pc:picChg chg="add mod">
          <ac:chgData name="Antonia Meštrović" userId="5401985c3d471f0c" providerId="LiveId" clId="{A62B4149-3D7B-46B1-9DB5-FA6886B9968B}" dt="2023-01-17T18:16:40.538" v="328" actId="1076"/>
          <ac:picMkLst>
            <pc:docMk/>
            <pc:sldMk cId="630659403" sldId="264"/>
            <ac:picMk id="3" creationId="{2FF003BA-5FB8-3ECF-9528-4F1DF89A5FB0}"/>
          </ac:picMkLst>
        </pc:picChg>
      </pc:sldChg>
      <pc:sldChg chg="add del">
        <pc:chgData name="Antonia Meštrović" userId="5401985c3d471f0c" providerId="LiveId" clId="{A62B4149-3D7B-46B1-9DB5-FA6886B9968B}" dt="2023-01-17T18:07:23.743" v="150"/>
        <pc:sldMkLst>
          <pc:docMk/>
          <pc:sldMk cId="3570525502" sldId="265"/>
        </pc:sldMkLst>
      </pc:sldChg>
      <pc:sldChg chg="addSp modSp new mod">
        <pc:chgData name="Antonia Meštrović" userId="5401985c3d471f0c" providerId="LiveId" clId="{A62B4149-3D7B-46B1-9DB5-FA6886B9968B}" dt="2023-01-17T18:14:13.962" v="282" actId="732"/>
        <pc:sldMkLst>
          <pc:docMk/>
          <pc:sldMk cId="4138082257" sldId="265"/>
        </pc:sldMkLst>
        <pc:spChg chg="mod">
          <ac:chgData name="Antonia Meštrović" userId="5401985c3d471f0c" providerId="LiveId" clId="{A62B4149-3D7B-46B1-9DB5-FA6886B9968B}" dt="2023-01-17T18:13:46.766" v="277" actId="20577"/>
          <ac:spMkLst>
            <pc:docMk/>
            <pc:sldMk cId="4138082257" sldId="265"/>
            <ac:spMk id="2" creationId="{38BE2BA8-AC51-E11F-A0EA-24923EE8DEDE}"/>
          </ac:spMkLst>
        </pc:spChg>
        <pc:picChg chg="add mod modCrop">
          <ac:chgData name="Antonia Meštrović" userId="5401985c3d471f0c" providerId="LiveId" clId="{A62B4149-3D7B-46B1-9DB5-FA6886B9968B}" dt="2023-01-17T18:14:13.962" v="282" actId="732"/>
          <ac:picMkLst>
            <pc:docMk/>
            <pc:sldMk cId="4138082257" sldId="265"/>
            <ac:picMk id="4" creationId="{DEC9C844-E208-025D-7FA7-D1C0D4288635}"/>
          </ac:picMkLst>
        </pc:picChg>
      </pc:sldChg>
      <pc:sldChg chg="addSp modSp new mod modAnim">
        <pc:chgData name="Antonia Meštrović" userId="5401985c3d471f0c" providerId="LiveId" clId="{A62B4149-3D7B-46B1-9DB5-FA6886B9968B}" dt="2023-01-17T18:26:20.177" v="402" actId="1076"/>
        <pc:sldMkLst>
          <pc:docMk/>
          <pc:sldMk cId="148031698" sldId="266"/>
        </pc:sldMkLst>
        <pc:spChg chg="mod">
          <ac:chgData name="Antonia Meštrović" userId="5401985c3d471f0c" providerId="LiveId" clId="{A62B4149-3D7B-46B1-9DB5-FA6886B9968B}" dt="2023-01-17T18:25:00.277" v="391" actId="20577"/>
          <ac:spMkLst>
            <pc:docMk/>
            <pc:sldMk cId="148031698" sldId="266"/>
            <ac:spMk id="2" creationId="{2D42F7C7-A4FC-9A1B-185F-58E6E300F7F4}"/>
          </ac:spMkLst>
        </pc:spChg>
        <pc:picChg chg="add mod modCrop">
          <ac:chgData name="Antonia Meštrović" userId="5401985c3d471f0c" providerId="LiveId" clId="{A62B4149-3D7B-46B1-9DB5-FA6886B9968B}" dt="2023-01-17T18:26:20.177" v="402" actId="1076"/>
          <ac:picMkLst>
            <pc:docMk/>
            <pc:sldMk cId="148031698" sldId="266"/>
            <ac:picMk id="3" creationId="{0E83CFC0-5CAB-15DA-CAF3-0FFF762927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AD66085-ADA7-39EF-FA1E-93933BB65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0B14FD-D195-945A-3E9B-39EA11A7A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66C42B0-7D25-CD2D-F124-604ECCC6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62E2938-6B4C-6E12-4745-1E1B3B5A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6ECA73D-525D-0C10-0D4D-07EE8849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81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F454C7-B62B-9B47-CDC6-287BB291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93415214-C810-45D8-7BBB-A92B9B40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ADD68B9-35EC-4806-A4D9-BAFFFE56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17E1CB9-DDBB-CA4F-1666-FC2CA49A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9E671A7-2F19-3E8F-720A-927C7712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934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EDEA9E15-B93B-AFFE-377B-21E93FEFB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84988E51-E6EF-FD73-A996-EB706778D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DE74F55-ECBC-7F2A-0241-FC7020BE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BE4F91F-72B1-708D-B0D0-F51ACA43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23AAAC6-1E44-E096-FEBB-727B2861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066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98711F-C33C-161B-2635-C49860A8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7AA1A0-232C-23BC-6B06-C4C85561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3A6C331-72DA-3DA0-3C08-29177DAB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C6A4536-0A01-3F44-62DD-F6226C79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D4BF337-15E6-C4B5-CD5C-5C0782D8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420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D9EDE4-42F4-EF96-01D5-030474A0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D0724CA6-031F-6DD2-6C68-2D6C7B437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B99297B-A0F9-FE95-4B1D-2F0F0172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A05F0F3-A69B-7256-B64B-941C660B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FACE910-6406-EFFB-707F-2C154B60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470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347A9C5-FC59-37A7-1141-34371C2A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06A50E3-1379-ED25-B482-488F8D80F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659619D-8D01-40D7-0481-949F0882A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2B68FE3-24FC-33B9-6C2D-03484759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C08263-A02D-32C8-AA57-A17A346B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0DFE3E5-04AC-3900-84B2-AA082A3A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120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C46DAC9-CC03-53EB-B624-21BB4B0F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184A2880-CFAF-9AC3-7B76-39F6DD866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263FC0E-02F8-29D5-2FE6-26B9EEC4E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198B0896-1478-520E-6FCD-F93986E47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4A92E533-B6E8-EC4E-D237-AC7108707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11B2A7F8-5420-E023-BB93-40F0F1E5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C1FD0C9A-2B33-1855-6249-445C7D89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D140D499-B77A-FCC7-99D4-4C945C35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742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CCC33A-7B78-2A17-FDEF-84CA1115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8C08552B-D5A3-AB66-E52C-206046BB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551F23A0-2B69-F528-A43A-08EE8E1D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03EBDD98-618E-F2E5-7825-2D7FCB29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2811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94816715-09DB-C043-F911-AEAE623A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FC6DE3E8-E9EF-9A80-095A-2C1BD89D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A428F0C-8C13-66A6-7100-2A94CF1D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8137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1B9ECE-DE67-8901-345A-C6A80819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F679F46-6D34-80D3-FF53-1A4B8EAE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528F1276-1462-DE35-08E0-4C91B0F33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29DFC8-182A-E707-57FC-112EAB28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DF084FC9-7E3E-D141-79AA-B67D647F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04C935AE-31F5-EB63-FD55-58A1849B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97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4EDB4A-AD1C-FF25-1940-72E45EF4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5D1B4D92-724D-6BFA-C0D0-2A28CA89A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D3F02114-41D2-E956-05F7-7961F33EC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98412B6-ACD6-02DD-F8E6-8AD64AE4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FEF6F28-2D56-9FFF-F53B-43943C63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5B52E11-97D6-15FC-C73E-55C07D4C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430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35CDDB6D-54C8-E392-49C9-815E9ACA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BF8169A-A423-B30D-A4D8-DB206821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E432CCE-3DF0-8B57-C84A-68A1F2812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A8E-EA5B-41A5-82B2-7E876B08568F}" type="datetimeFigureOut">
              <a:rPr lang="hr-HR" smtClean="0"/>
              <a:t>17.1.2023.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952DA2F-5DC7-88B2-F999-086204AA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DB3FF0C-E8E0-25DB-9B57-534290AE7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47A35-F234-4A54-B5B5-E39051F92E0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314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0E9A1D-DB6F-6B38-0966-EF43FDAFA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rtl="0" fontAlgn="base"/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Pojednostavljena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interaktivna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simulacija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protuoklopnog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vođenog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raketnog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sustava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primjenom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alata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Unity 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hr-HR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104F9A7-454A-72B4-A616-49403D14F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8842"/>
            <a:ext cx="9144000" cy="2686795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Seminarski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rad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iz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kolegija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“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Interaktivni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simulacijski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sustavi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sz="4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sz="4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hr-HR" sz="4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2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Branimir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Tomeljak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Petra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Mažar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Antonia Meštrović, Rea Vukasović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</a:t>
            </a:r>
            <a:r>
              <a:rPr lang="hr-H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20.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01. 2022.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Djelovođa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Siniša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Popović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05159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07D0A2-4799-5956-0813-AA4CC145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Dinamička meta ( stresna situacija)</a:t>
            </a:r>
          </a:p>
        </p:txBody>
      </p:sp>
      <p:pic>
        <p:nvPicPr>
          <p:cNvPr id="5" name="dinamički2">
            <a:hlinkClick r:id="" action="ppaction://media"/>
            <a:extLst>
              <a:ext uri="{FF2B5EF4-FFF2-40B4-BE49-F238E27FC236}">
                <a16:creationId xmlns:a16="http://schemas.microsoft.com/office/drawing/2014/main" id="{62BF9E5D-6A8C-8EA8-D739-77303560F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16" t="19628" r="14844" b="20867"/>
          <a:stretch/>
        </p:blipFill>
        <p:spPr>
          <a:xfrm>
            <a:off x="1038224" y="1409699"/>
            <a:ext cx="10115551" cy="47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28747D-486E-9AEE-E273-F5908E8C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Vremenski uvjeti - magla</a:t>
            </a:r>
          </a:p>
        </p:txBody>
      </p:sp>
      <p:pic>
        <p:nvPicPr>
          <p:cNvPr id="4" name="magla svuda">
            <a:hlinkClick r:id="" action="ppaction://media"/>
            <a:extLst>
              <a:ext uri="{FF2B5EF4-FFF2-40B4-BE49-F238E27FC236}">
                <a16:creationId xmlns:a16="http://schemas.microsoft.com/office/drawing/2014/main" id="{1A374DBB-5C18-07F1-23BA-AAE5C4D31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94" t="19318" r="14766" b="20558"/>
          <a:stretch/>
        </p:blipFill>
        <p:spPr>
          <a:xfrm>
            <a:off x="1059656" y="1419224"/>
            <a:ext cx="10072688" cy="47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4" descr="Slika na kojoj se prikazuje tekst, nebo, nekoliko&#10;&#10;Opis je automatski generiran">
            <a:extLst>
              <a:ext uri="{FF2B5EF4-FFF2-40B4-BE49-F238E27FC236}">
                <a16:creationId xmlns:a16="http://schemas.microsoft.com/office/drawing/2014/main" id="{4A5175AC-17FC-DD91-233B-44BD96DA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9471" y="-325476"/>
            <a:ext cx="14907975" cy="7259816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CC2AD8C-5058-88B2-2067-4B1B74A9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cs typeface="Calibri Light"/>
              </a:rPr>
              <a:t>Teren </a:t>
            </a:r>
            <a:endParaRPr lang="hr-HR" dirty="0"/>
          </a:p>
        </p:txBody>
      </p:sp>
      <p:pic>
        <p:nvPicPr>
          <p:cNvPr id="5" name="Slika 5" descr="Slika na kojoj se prikazuje gaće&#10;&#10;Opis je automatski generiran">
            <a:extLst>
              <a:ext uri="{FF2B5EF4-FFF2-40B4-BE49-F238E27FC236}">
                <a16:creationId xmlns:a16="http://schemas.microsoft.com/office/drawing/2014/main" id="{EA8764FA-A5BD-D9C9-D488-77B77A4C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518" y="1551691"/>
            <a:ext cx="5608749" cy="3977017"/>
          </a:xfrm>
          <a:prstGeom prst="rect">
            <a:avLst/>
          </a:prstGeom>
        </p:spPr>
      </p:pic>
      <p:pic>
        <p:nvPicPr>
          <p:cNvPr id="6" name="Slika 6">
            <a:extLst>
              <a:ext uri="{FF2B5EF4-FFF2-40B4-BE49-F238E27FC236}">
                <a16:creationId xmlns:a16="http://schemas.microsoft.com/office/drawing/2014/main" id="{1C0857E3-F567-11FF-0A38-EE45FF4B9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71" y="5522834"/>
            <a:ext cx="3236890" cy="6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CEE557-8F01-F1EF-F15E-BCCBA2F8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cs typeface="Calibri Light"/>
              </a:rPr>
              <a:t>Model tenka - mete</a:t>
            </a:r>
            <a:endParaRPr lang="hr-HR" dirty="0"/>
          </a:p>
        </p:txBody>
      </p:sp>
      <p:pic>
        <p:nvPicPr>
          <p:cNvPr id="7" name="Slika 7">
            <a:extLst>
              <a:ext uri="{FF2B5EF4-FFF2-40B4-BE49-F238E27FC236}">
                <a16:creationId xmlns:a16="http://schemas.microsoft.com/office/drawing/2014/main" id="{BD62F135-322E-BB8D-2755-32FFDABD0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91" y="1468413"/>
            <a:ext cx="11835684" cy="4829650"/>
          </a:xfrm>
        </p:spPr>
      </p:pic>
      <p:pic>
        <p:nvPicPr>
          <p:cNvPr id="8" name="Slika 8">
            <a:extLst>
              <a:ext uri="{FF2B5EF4-FFF2-40B4-BE49-F238E27FC236}">
                <a16:creationId xmlns:a16="http://schemas.microsoft.com/office/drawing/2014/main" id="{8CA8B01B-43AB-DBA1-B785-5A25DD00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8" y="5554581"/>
            <a:ext cx="3322749" cy="6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0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81BCEA-EBEB-982B-8AD7-71CC87BD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Različite pozicije POVRS i tenka na terenu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5661FF7-DA0C-2D37-4602-9BC7CE4D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76363"/>
            <a:ext cx="10515599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E0C615-1422-4238-A3E8-E014348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Različite pozicije POVRS i tenka na terenu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1F6F8D2-AFA1-A4B2-9782-09DBA2D2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27492"/>
            <a:ext cx="10515599" cy="49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071E18-C011-B66A-8DAA-DED5FF6D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Naciljana meta: poluautomatsko navođenje rakete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FF003BA-5FB8-3ECF-9528-4F1DF89A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1546364"/>
            <a:ext cx="10515599" cy="4946511"/>
          </a:xfrm>
          <a:prstGeom prst="rect">
            <a:avLst/>
          </a:prstGeom>
        </p:spPr>
      </p:pic>
      <p:sp>
        <p:nvSpPr>
          <p:cNvPr id="4" name="Krug: prazno 3">
            <a:extLst>
              <a:ext uri="{FF2B5EF4-FFF2-40B4-BE49-F238E27FC236}">
                <a16:creationId xmlns:a16="http://schemas.microsoft.com/office/drawing/2014/main" id="{0B84DB0E-1FFD-4D95-E1BA-A67CA02F55F4}"/>
              </a:ext>
            </a:extLst>
          </p:cNvPr>
          <p:cNvSpPr/>
          <p:nvPr/>
        </p:nvSpPr>
        <p:spPr>
          <a:xfrm>
            <a:off x="5527548" y="3615303"/>
            <a:ext cx="1136904" cy="1097280"/>
          </a:xfrm>
          <a:prstGeom prst="donut">
            <a:avLst>
              <a:gd name="adj" fmla="val 39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5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BE2BA8-AC51-E11F-A0EA-24923EE8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Promjena pozicije kamere kad je raketa u blizini mete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DEC9C844-E208-025D-7FA7-D1C0D4288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2" t="19861" r="14687" b="30796"/>
          <a:stretch/>
        </p:blipFill>
        <p:spPr>
          <a:xfrm>
            <a:off x="838200" y="1602744"/>
            <a:ext cx="10515600" cy="45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3E3529-6E33-4AC9-9C46-C6D7C2B4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Statička meta</a:t>
            </a:r>
          </a:p>
        </p:txBody>
      </p:sp>
      <p:pic>
        <p:nvPicPr>
          <p:cNvPr id="3" name="statičan neprijatelj">
            <a:hlinkClick r:id="" action="ppaction://media"/>
            <a:extLst>
              <a:ext uri="{FF2B5EF4-FFF2-40B4-BE49-F238E27FC236}">
                <a16:creationId xmlns:a16="http://schemas.microsoft.com/office/drawing/2014/main" id="{1C12FC3A-E792-3EDC-AAB3-454EBD7F9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203" t="19312" r="15596" b="21157"/>
          <a:stretch/>
        </p:blipFill>
        <p:spPr>
          <a:xfrm>
            <a:off x="717274" y="1396490"/>
            <a:ext cx="10757452" cy="46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D42F7C7-A4FC-9A1B-185F-58E6E300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Glavni izbornik</a:t>
            </a:r>
          </a:p>
        </p:txBody>
      </p:sp>
      <p:pic>
        <p:nvPicPr>
          <p:cNvPr id="3" name="izbornik">
            <a:hlinkClick r:id="" action="ppaction://media"/>
            <a:extLst>
              <a:ext uri="{FF2B5EF4-FFF2-40B4-BE49-F238E27FC236}">
                <a16:creationId xmlns:a16="http://schemas.microsoft.com/office/drawing/2014/main" id="{0E83CFC0-5CAB-15DA-CAF3-0FFF76292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16" t="19759" r="14688" b="20582"/>
          <a:stretch/>
        </p:blipFill>
        <p:spPr>
          <a:xfrm>
            <a:off x="1138237" y="1547812"/>
            <a:ext cx="9763125" cy="45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100</Words>
  <Application>Microsoft Office PowerPoint</Application>
  <PresentationFormat>Široki zaslon</PresentationFormat>
  <Paragraphs>13</Paragraphs>
  <Slides>11</Slides>
  <Notes>0</Notes>
  <HiddenSlides>0</HiddenSlides>
  <MMClips>4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WordVisiCarriageReturn_MSFontService</vt:lpstr>
      <vt:lpstr>Tema sustava Office</vt:lpstr>
      <vt:lpstr>Pojednostavljena interaktivna simulacija protuoklopnog vođenog raketnog sustava primjenom alata Unity     </vt:lpstr>
      <vt:lpstr>Teren </vt:lpstr>
      <vt:lpstr>Model tenka - mete</vt:lpstr>
      <vt:lpstr>Različite pozicije POVRS i tenka na terenu </vt:lpstr>
      <vt:lpstr>Različite pozicije POVRS i tenka na terenu </vt:lpstr>
      <vt:lpstr>Naciljana meta: poluautomatsko navođenje rakete</vt:lpstr>
      <vt:lpstr>Promjena pozicije kamere kad je raketa u blizini mete</vt:lpstr>
      <vt:lpstr>Statička meta</vt:lpstr>
      <vt:lpstr>Glavni izbornik</vt:lpstr>
      <vt:lpstr>Dinamička meta ( stresna situacija)</vt:lpstr>
      <vt:lpstr>Vremenski uvjeti - magla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Pojednostavljena interaktivna simulacija protuoklopnog vođenog raketnog sustava primjenom alata Unity     </dc:title>
  <dc:creator>Antonia Meštrović</dc:creator>
  <cp:lastModifiedBy>Antonia Meštrović</cp:lastModifiedBy>
  <cp:revision>35</cp:revision>
  <dcterms:created xsi:type="dcterms:W3CDTF">2023-01-15T14:33:04Z</dcterms:created>
  <dcterms:modified xsi:type="dcterms:W3CDTF">2023-01-17T18:52:29Z</dcterms:modified>
</cp:coreProperties>
</file>